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64" r:id="rId4"/>
    <p:sldId id="257" r:id="rId5"/>
    <p:sldId id="258" r:id="rId6"/>
    <p:sldId id="266" r:id="rId7"/>
    <p:sldId id="270" r:id="rId8"/>
    <p:sldId id="268" r:id="rId9"/>
    <p:sldId id="262" r:id="rId10"/>
    <p:sldId id="261" r:id="rId11"/>
    <p:sldId id="260" r:id="rId12"/>
    <p:sldId id="259" r:id="rId13"/>
    <p:sldId id="267" r:id="rId14"/>
    <p:sldId id="269" r:id="rId15"/>
    <p:sldId id="272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den Rhein entla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352928" cy="58655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294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27px-Rhein-Kar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60648"/>
            <a:ext cx="7776864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91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romantischer Rhein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0"/>
            <a:ext cx="8568952" cy="6453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872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arhivurokov.ru/kopilka/uploads/user_file_5657e9ab8fe88/img_user_file_5657e9ab8fe88_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424936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384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Путешествие, река в Германии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496944" cy="619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738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alte Burgen  und Schlösser schöne Wälder und  Weinberg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88640"/>
            <a:ext cx="8424936" cy="633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520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Mainz goldene Stadt Hauptstadt von  Rheinland- Pfalz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424936" cy="58655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912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Mainzer Dom Wahrzeichen der Stadt  das schönste Werk  romantischer Baukunst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60648"/>
            <a:ext cx="8352928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186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Bonn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24935" cy="619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490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Людвиг ван Бетховен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7920880" cy="619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184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Kölner Dom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88640"/>
            <a:ext cx="8820472" cy="633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737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Köln vom Turm  des Dom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0"/>
            <a:ext cx="8784976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602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das Deutsche Eck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24936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629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Loreleyfelsen Bronzefigur von  Loreley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352928" cy="60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065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828"/>
            <a:ext cx="792088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96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Рисунок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96944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63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Экран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8</cp:revision>
  <dcterms:created xsi:type="dcterms:W3CDTF">2017-10-05T12:17:06Z</dcterms:created>
  <dcterms:modified xsi:type="dcterms:W3CDTF">2017-10-05T15:44:53Z</dcterms:modified>
</cp:coreProperties>
</file>